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6"/>
  </p:normalViewPr>
  <p:slideViewPr>
    <p:cSldViewPr snapToGrid="0" snapToObjects="1">
      <p:cViewPr varScale="1">
        <p:scale>
          <a:sx n="112" d="100"/>
          <a:sy n="112" d="100"/>
        </p:scale>
        <p:origin x="1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4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1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57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1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8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79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5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6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50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90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EDC29-9530-1941-9C47-11659340CC67}" type="datetimeFigureOut">
              <a:rPr lang="en-US" smtClean="0"/>
              <a:t>6/15/20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CFD1-427B-F34A-92F2-DF7876B4C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376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3150" y="6560820"/>
            <a:ext cx="331470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5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2624" y="0"/>
            <a:ext cx="48333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>
            <a:off x="433138" y="402921"/>
            <a:ext cx="38741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rPr>
              <a:t>Page left intentionally blank</a:t>
            </a:r>
            <a:endParaRPr lang="en-US" sz="1200" dirty="0">
              <a:solidFill>
                <a:schemeClr val="accent2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2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624" y="0"/>
            <a:ext cx="4833376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333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0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</Words>
  <Application>Microsoft Macintosh PowerPoint</Application>
  <PresentationFormat>A4 Paper (210x297 mm)</PresentationFormat>
  <Paragraphs>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Boy</dc:creator>
  <cp:lastModifiedBy>Nick Boy</cp:lastModifiedBy>
  <cp:revision>3</cp:revision>
  <dcterms:created xsi:type="dcterms:W3CDTF">2020-06-15T20:37:08Z</dcterms:created>
  <dcterms:modified xsi:type="dcterms:W3CDTF">2020-06-15T20:57:03Z</dcterms:modified>
</cp:coreProperties>
</file>